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05" r:id="rId2"/>
    <p:sldId id="590" r:id="rId3"/>
    <p:sldId id="594" r:id="rId4"/>
    <p:sldId id="595" r:id="rId5"/>
    <p:sldId id="588" r:id="rId6"/>
    <p:sldId id="589" r:id="rId7"/>
    <p:sldId id="592" r:id="rId8"/>
    <p:sldId id="587" r:id="rId9"/>
    <p:sldId id="580" r:id="rId10"/>
    <p:sldId id="591" r:id="rId11"/>
    <p:sldId id="318" r:id="rId12"/>
    <p:sldId id="565" r:id="rId13"/>
    <p:sldId id="271" r:id="rId14"/>
    <p:sldId id="50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55" autoAdjust="0"/>
    <p:restoredTop sz="60612" autoAdjust="0"/>
  </p:normalViewPr>
  <p:slideViewPr>
    <p:cSldViewPr snapToGrid="0">
      <p:cViewPr varScale="1">
        <p:scale>
          <a:sx n="152" d="100"/>
          <a:sy n="152" d="100"/>
        </p:scale>
        <p:origin x="224" y="6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7DEB0-5AA4-49C7-B0AD-AD047A002C4C}" type="datetimeFigureOut">
              <a:rPr lang="en-US" smtClean="0"/>
              <a:t>9/13/19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4D32B-0177-4B34-AE20-6C7270561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4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B99BB9-C7F6-43B3-A122-46088ABB36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05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59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to stop </a:t>
            </a:r>
            <a:r>
              <a:rPr lang="en-US" dirty="0" err="1"/>
              <a:t>zsh</a:t>
            </a:r>
            <a:r>
              <a:rPr lang="en-US" dirty="0"/>
              <a:t> beeps:</a:t>
            </a:r>
          </a:p>
          <a:p>
            <a:r>
              <a:rPr lang="en-US" dirty="0" err="1"/>
              <a:t>unsetopt</a:t>
            </a:r>
            <a:r>
              <a:rPr lang="en-US" dirty="0"/>
              <a:t> BEEP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setopt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BEEP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937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88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4D32B-0177-4B34-AE20-6C72705619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441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097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25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274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395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4DE12-7B9B-46AA-AC19-C30A49928B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28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79CA-5593-44B9-9585-5A7B08973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E673A-A12E-4EAE-AAEE-1D8C33B9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0A690-A5A9-42A5-957B-F2043430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48F73-40C8-4265-B665-988DFC4E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8BEF-A0EA-4B00-B92A-31BD5EA0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0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0A69-0A96-4408-918B-852C2388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8B5C5-5982-4F25-BF80-70A68DCD7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C0DD-D1D4-451C-BF1E-F37CA37C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D31F2-3E3C-47BF-8B74-C37BA0DD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0682A-A511-4060-AAD3-319915F83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E9592-4564-44CF-B146-ABA3624CF6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E50E9-A590-46E1-B22A-4BA751B75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8E949-42D9-4FCC-AAF3-EFB914BE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3ABB1-B5C4-4B83-BF75-02D3BBA0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72D29-A262-47C0-9FDC-2EE0780D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70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B57A-183D-4B36-9232-552CD479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0C98B-E3AB-45A4-A3E1-FF422E28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B8398-2635-4C1D-9564-19BA39C3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9543-AD96-46BC-8DF7-8D3A431C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1951-E228-421B-B28B-A22DED09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8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6655-2C75-4449-B634-FB2919A1E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49C01-BA41-4848-89BE-AEBD93EC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383-F8B1-435B-BBF7-82BF73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F78A-8E6A-4777-828A-7D4D21D8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4756-2709-41FD-88D4-E95D8564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BDA-7A16-461F-9C8A-4B7C940E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49F-FB5B-4BA4-86FD-F61EAFAC9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06EE-9A59-4BAD-AF1C-D47A0300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74744E-2FCD-4385-BC54-467012E27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1EDA2-C9E2-4C4E-A16E-24760B779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CB8C-065A-4771-8014-F924C9A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7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F573-D3B3-41CF-83F4-FB0F16474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6BC6E-3A34-4FC8-9590-CFFCBE7A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2EE51-3653-4E27-A438-2A59EB999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1A0ED-D53F-4A9D-9260-E619620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D368D-018B-4D8D-97BA-7EA4B5A10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B6CC1-883C-4C1E-9BAD-C19C13B6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1A70F-1E03-456D-8F68-D9D440D9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6B607-F078-4C1F-A38F-1D01E074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3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38F5-2814-457A-B867-83EA39B6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6261F-9A9E-4B99-B9FE-B00381CB4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28554-E12A-4C0E-A2CD-1F7E7901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EDE96-8BAE-4BD2-8359-AB9A4F1D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4D235-B521-434F-9C3A-7CE875F0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EB77C-E2C4-4B20-ADA3-6063C1E31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0CBED-9E87-451E-B4D8-6D08340C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71D-6F99-4644-9C32-F273FFE4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D05EF-C2B9-456F-8835-AC3B30EC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F5425-39B1-448C-8C09-17379C37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A82B-3112-4EFF-AC26-2E536424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06351-6F3F-4F91-83A9-98E77363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C2999-BD87-4680-BD2C-CB3D582E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50D97-8169-48FD-9147-8032374D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B0208-ECE4-4EC6-8863-4F0A678DC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18575-E703-4582-85F8-8E9B25B79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62DF0-4906-4B3E-BFDB-1D097C8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B56B4-594C-41A7-9BB0-DDD2A8B0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95E30-F343-40B8-BCB6-C1A66C3E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BE1329-2699-44E1-85C9-6B4F2B3C3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40CC9-D7DA-4EED-A52B-F8230F313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5B572-3054-4639-B241-E9DD97237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2E0E1-344B-4E26-B5AD-CE86AB802485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87CDE-CC99-473F-8F62-749AA3E6D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558F-BCFA-4DF9-8CEB-3521E11E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900C9-C1B7-4F1C-92F7-17C308574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umentation_generator" TargetMode="External"/><Relationship Id="rId2" Type="http://schemas.openxmlformats.org/officeDocument/2006/relationships/hyperlink" Target="https://en.wikipedia.org/wiki/Javad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Javadoc#cite_note-6" TargetMode="External"/><Relationship Id="rId4" Type="http://schemas.openxmlformats.org/officeDocument/2006/relationships/hyperlink" Target="https://en.wikipedia.org/wiki/Javadoc#cite_note-5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setup/ma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6405-6F1F-4926-B387-B75245C2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68155" cy="1325563"/>
          </a:xfrm>
        </p:spPr>
        <p:txBody>
          <a:bodyPr>
            <a:normAutofit/>
          </a:bodyPr>
          <a:lstStyle/>
          <a:p>
            <a:r>
              <a:rPr lang="en-US" sz="3600" dirty="0"/>
              <a:t>Object-Oriented Programming</a:t>
            </a:r>
            <a:br>
              <a:rPr lang="en-US" dirty="0"/>
            </a:br>
            <a:r>
              <a:rPr lang="en-US" sz="1800" dirty="0"/>
              <a:t>Discussion, Lecture, &amp; Lab</a:t>
            </a:r>
            <a:br>
              <a:rPr lang="en-US" sz="1800" dirty="0"/>
            </a:br>
            <a:r>
              <a:rPr lang="en-US" sz="1800" dirty="0"/>
              <a:t>Eric Pogue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45C4B-998D-4D36-AE39-52AB024AB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9348"/>
            <a:ext cx="10515600" cy="4437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Agenda for Friday, September 13</a:t>
            </a:r>
            <a:r>
              <a:rPr lang="en-US" sz="2000" baseline="30000" dirty="0"/>
              <a:t>h</a:t>
            </a:r>
            <a:r>
              <a:rPr lang="en-US" sz="2000" dirty="0"/>
              <a:t> from 2 to 2:50pm CST: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Review Assignment from Last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Friendly Conversation Topic – Class Demos plus Bonus MacOS topic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Q&amp;A: Sprint 2 Activity List and Assignments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Q&amp;A: Quiz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Discussion: Shapes Step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Shapes Step 1 Demo – Volunteers?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Assignment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Lab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Discussion &amp; Questions welcome at any time… please be present with no phones or email during our time together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EDCD7D6-DA50-40A6-870F-1D890F732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905" y="156030"/>
            <a:ext cx="2656367" cy="136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5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Shapes Step 1 Demo – Volunteers? </a:t>
            </a:r>
          </a:p>
        </p:txBody>
      </p:sp>
    </p:spTree>
    <p:extLst>
      <p:ext uri="{BB962C8B-B14F-4D97-AF65-F5344CB8AC3E}">
        <p14:creationId xmlns:p14="http://schemas.microsoft.com/office/powerpoint/2010/main" val="1648137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through item 8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992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272"/>
          </a:xfrm>
        </p:spPr>
        <p:txBody>
          <a:bodyPr>
            <a:normAutofit/>
          </a:bodyPr>
          <a:lstStyle/>
          <a:p>
            <a:r>
              <a:rPr lang="en-US" sz="3600" dirty="0"/>
              <a:t>Lab</a:t>
            </a:r>
            <a:endParaRPr lang="en-US" sz="3600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2399"/>
            <a:ext cx="10718950" cy="3104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 A Scrum Team: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Together with OOP Examples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Find a Object-Oriented Programming Java book in Safari that your team would recommend for the class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Programming Assignment 2 and/or Shapes Tutorials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Team report out by Scrum Master at 2:46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ADDFD-9BE3-0244-AE69-52D2BB47696A}"/>
              </a:ext>
            </a:extLst>
          </p:cNvPr>
          <p:cNvSpPr/>
          <p:nvPr/>
        </p:nvSpPr>
        <p:spPr>
          <a:xfrm>
            <a:off x="838200" y="4649423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Team Report Out Guidelines</a:t>
            </a:r>
          </a:p>
          <a:p>
            <a:r>
              <a:rPr lang="en-US" dirty="0"/>
              <a:t>Scrum Master will stand up, give your name, your team name, and briefly answer the following questions: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did you accomplish since the last meeting? And what will you be working on until the next meeting?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Is the team committed to completing assignments? All/Most/Some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What is getting in your way or keeping you from completing the assignments?</a:t>
            </a:r>
          </a:p>
        </p:txBody>
      </p:sp>
    </p:spTree>
    <p:extLst>
      <p:ext uri="{BB962C8B-B14F-4D97-AF65-F5344CB8AC3E}">
        <p14:creationId xmlns:p14="http://schemas.microsoft.com/office/powerpoint/2010/main" val="3931569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End of Session</a:t>
            </a:r>
          </a:p>
        </p:txBody>
      </p:sp>
    </p:spTree>
    <p:extLst>
      <p:ext uri="{BB962C8B-B14F-4D97-AF65-F5344CB8AC3E}">
        <p14:creationId xmlns:p14="http://schemas.microsoft.com/office/powerpoint/2010/main" val="1130818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Javadoc </a:t>
            </a:r>
            <a:r>
              <a:rPr lang="en-US" dirty="0">
                <a:hlinkClick r:id="rId2"/>
              </a:rPr>
              <a:t>[link]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History:</a:t>
            </a:r>
          </a:p>
          <a:p>
            <a:pPr marL="0" indent="0">
              <a:buNone/>
            </a:pPr>
            <a:r>
              <a:rPr lang="en-US" dirty="0"/>
              <a:t>Javadoc was an early Java language </a:t>
            </a:r>
            <a:r>
              <a:rPr lang="en-US" dirty="0">
                <a:hlinkClick r:id="rId3" tooltip="Documentation generator"/>
              </a:rPr>
              <a:t>documentation generator</a:t>
            </a:r>
            <a:r>
              <a:rPr lang="en-US" dirty="0"/>
              <a:t>.</a:t>
            </a:r>
            <a:r>
              <a:rPr lang="en-US" baseline="30000" dirty="0">
                <a:hlinkClick r:id="rId4"/>
              </a:rPr>
              <a:t>[5]</a:t>
            </a:r>
            <a:r>
              <a:rPr lang="en-US" dirty="0"/>
              <a:t> Prior to the use of documentation generators it was customary to use technical writers who would typically write only standalone documentation for the software,</a:t>
            </a:r>
            <a:r>
              <a:rPr lang="en-US" baseline="30000" dirty="0">
                <a:hlinkClick r:id="rId5"/>
              </a:rPr>
              <a:t>[6]</a:t>
            </a:r>
            <a:r>
              <a:rPr lang="en-US" dirty="0"/>
              <a:t> but it was much harder to keep this documentation in sync with the software itself.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84899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Complete Activities List items 1 through 6 and be prepared to discuss them at the start of our next class.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507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Bonus MacOS Topic </a:t>
            </a: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  <a:hlinkClick r:id="rId3"/>
              </a:rPr>
              <a:t>[link] </a:t>
            </a:r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843D81-F7BB-804E-B6FB-F84B22554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531" y="1749389"/>
            <a:ext cx="9710937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9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Class Demos</a:t>
            </a:r>
          </a:p>
        </p:txBody>
      </p:sp>
    </p:spTree>
    <p:extLst>
      <p:ext uri="{BB962C8B-B14F-4D97-AF65-F5344CB8AC3E}">
        <p14:creationId xmlns:p14="http://schemas.microsoft.com/office/powerpoint/2010/main" val="149743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Presenter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Everyone will give at least one demo of their work during the semester.</a:t>
            </a:r>
          </a:p>
          <a:p>
            <a:pPr marL="0" indent="0">
              <a:buNone/>
            </a:pPr>
            <a:r>
              <a:rPr lang="en-US" sz="2000" dirty="0"/>
              <a:t>Your demo can include any or all of the following:</a:t>
            </a:r>
          </a:p>
          <a:p>
            <a:r>
              <a:rPr lang="en-US" sz="2000" dirty="0"/>
              <a:t>A 2 to 5 minute activity</a:t>
            </a:r>
          </a:p>
          <a:p>
            <a:r>
              <a:rPr lang="en-US" sz="2000" dirty="0"/>
              <a:t>Where you show your application running</a:t>
            </a:r>
          </a:p>
          <a:p>
            <a:r>
              <a:rPr lang="en-US" sz="2000" dirty="0"/>
              <a:t>Comment on your implementation</a:t>
            </a:r>
          </a:p>
          <a:p>
            <a:r>
              <a:rPr lang="en-US" sz="2000" dirty="0"/>
              <a:t>Show the source code</a:t>
            </a:r>
          </a:p>
          <a:p>
            <a:r>
              <a:rPr lang="en-US" sz="2000" dirty="0"/>
              <a:t>Explain how you organized the code</a:t>
            </a:r>
          </a:p>
          <a:p>
            <a:r>
              <a:rPr lang="en-US" sz="2000" dirty="0"/>
              <a:t>Talk about any challenges</a:t>
            </a:r>
          </a:p>
          <a:p>
            <a:r>
              <a:rPr lang="en-US" sz="2000" dirty="0"/>
              <a:t>You should not prepare slides or a presentation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You will also need to provide a link to a public Git repository of demo source code in our class forum.</a:t>
            </a:r>
          </a:p>
        </p:txBody>
      </p:sp>
    </p:spTree>
    <p:extLst>
      <p:ext uri="{BB962C8B-B14F-4D97-AF65-F5344CB8AC3E}">
        <p14:creationId xmlns:p14="http://schemas.microsoft.com/office/powerpoint/2010/main" val="1944085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55BE-860E-40EB-ADA6-6E82BCB49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Guidelines – Listener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5DE0-5958-4171-A9E3-3D288A31A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444"/>
            <a:ext cx="10515600" cy="4522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Everyone will be listening to many demos during the semester.</a:t>
            </a:r>
          </a:p>
          <a:p>
            <a:pPr marL="0" indent="0">
              <a:buNone/>
            </a:pPr>
            <a:r>
              <a:rPr lang="en-US" sz="2000" dirty="0"/>
              <a:t>Your responsibilities during the demo is:</a:t>
            </a:r>
          </a:p>
          <a:p>
            <a:r>
              <a:rPr lang="en-US" sz="2000" dirty="0"/>
              <a:t>Actively listen and watch what is being demoed</a:t>
            </a:r>
          </a:p>
          <a:p>
            <a:r>
              <a:rPr lang="en-US" sz="2000" dirty="0"/>
              <a:t>Come up with an meaning yet easy to answer question</a:t>
            </a:r>
          </a:p>
          <a:p>
            <a:r>
              <a:rPr lang="en-US" sz="2000" dirty="0"/>
              <a:t>During or after the demo ask your question if the presenter does not get “sufficient” questions from other listeners</a:t>
            </a:r>
          </a:p>
          <a:p>
            <a:r>
              <a:rPr lang="en-US" sz="2000" dirty="0"/>
              <a:t>Do not ask hard question or attempt to review the presenters code</a:t>
            </a:r>
          </a:p>
          <a:p>
            <a:r>
              <a:rPr lang="en-US" sz="2000" dirty="0"/>
              <a:t>Clap for the presenter at the end of the demo and thank them for presenting</a:t>
            </a:r>
          </a:p>
          <a:p>
            <a:r>
              <a:rPr lang="en-US" sz="2000" dirty="0"/>
              <a:t>If you have a hard question or want to make a recommendation, do it later and in private</a:t>
            </a:r>
          </a:p>
        </p:txBody>
      </p:sp>
    </p:spTree>
    <p:extLst>
      <p:ext uri="{BB962C8B-B14F-4D97-AF65-F5344CB8AC3E}">
        <p14:creationId xmlns:p14="http://schemas.microsoft.com/office/powerpoint/2010/main" val="3257730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Discussion: Demo Assignment</a:t>
            </a:r>
          </a:p>
        </p:txBody>
      </p:sp>
    </p:spTree>
    <p:extLst>
      <p:ext uri="{BB962C8B-B14F-4D97-AF65-F5344CB8AC3E}">
        <p14:creationId xmlns:p14="http://schemas.microsoft.com/office/powerpoint/2010/main" val="3440171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7600" y="3051480"/>
            <a:ext cx="99568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Q&amp;A: Sprint 2 Activity List </a:t>
            </a:r>
            <a:br>
              <a:rPr lang="en-US" sz="4400" dirty="0"/>
            </a:br>
            <a:r>
              <a:rPr lang="en-US" sz="4400" dirty="0"/>
              <a:t>and Assignments</a:t>
            </a:r>
          </a:p>
        </p:txBody>
      </p:sp>
    </p:spTree>
    <p:extLst>
      <p:ext uri="{BB962C8B-B14F-4D97-AF65-F5344CB8AC3E}">
        <p14:creationId xmlns:p14="http://schemas.microsoft.com/office/powerpoint/2010/main" val="2977409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51480"/>
            <a:ext cx="9144000" cy="755040"/>
          </a:xfrm>
        </p:spPr>
        <p:txBody>
          <a:bodyPr anchor="ctr">
            <a:noAutofit/>
          </a:bodyPr>
          <a:lstStyle/>
          <a:p>
            <a:r>
              <a:rPr lang="en-US" sz="4400" dirty="0"/>
              <a:t>Discussion: Shapes Step 1</a:t>
            </a:r>
          </a:p>
        </p:txBody>
      </p:sp>
    </p:spTree>
    <p:extLst>
      <p:ext uri="{BB962C8B-B14F-4D97-AF65-F5344CB8AC3E}">
        <p14:creationId xmlns:p14="http://schemas.microsoft.com/office/powerpoint/2010/main" val="2629364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502</Words>
  <Application>Microsoft Macintosh PowerPoint</Application>
  <PresentationFormat>Widescreen</PresentationFormat>
  <Paragraphs>74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Object-Oriented Programming Discussion, Lecture, &amp; Lab Eric Pogue</vt:lpstr>
      <vt:lpstr>Assignment</vt:lpstr>
      <vt:lpstr>Bonus MacOS Topic [link] </vt:lpstr>
      <vt:lpstr>Class Demos</vt:lpstr>
      <vt:lpstr>Demo Guidelines – Presenter </vt:lpstr>
      <vt:lpstr>Demo Guidelines – Listener </vt:lpstr>
      <vt:lpstr>Discussion: Demo Assignment</vt:lpstr>
      <vt:lpstr>Q&amp;A: Sprint 2 Activity List  and Assignments</vt:lpstr>
      <vt:lpstr>Discussion: Shapes Step 1</vt:lpstr>
      <vt:lpstr>Shapes Step 1 Demo – Volunteers? </vt:lpstr>
      <vt:lpstr>Assignment</vt:lpstr>
      <vt:lpstr>Lab</vt:lpstr>
      <vt:lpstr>End of Session</vt:lpstr>
      <vt:lpstr>Javadoc [link]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Object-Oriented Programming Discussion, Lecture, &amp; Lab Eric Pogue</dc:title>
  <dc:creator>Pogue, Eric</dc:creator>
  <cp:lastModifiedBy>Pogue, Eric</cp:lastModifiedBy>
  <cp:revision>5</cp:revision>
  <dcterms:created xsi:type="dcterms:W3CDTF">2019-09-13T13:38:03Z</dcterms:created>
  <dcterms:modified xsi:type="dcterms:W3CDTF">2019-09-13T15:49:23Z</dcterms:modified>
</cp:coreProperties>
</file>